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presentationml.slideMaster+xml" PartName="/ppt/slideMasters/slideMaster1.xml"/>
  <Override ContentType="application/vnd.openxmlformats-officedocument.presentationml.notesMaster+xml" PartName="/ppt/notesMasters/notes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2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8" Type="http://schemas.openxmlformats.org/officeDocument/2006/relationships/slide" Target="slides/slide14.xml"/><Relationship Id="rId5" Type="http://schemas.openxmlformats.org/officeDocument/2006/relationships/slide" Target="slides/slide1.xml"/><Relationship Id="rId12" Type="http://schemas.openxmlformats.org/officeDocument/2006/relationships/slide" Target="slides/slide8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1" Type="http://schemas.openxmlformats.org/officeDocument/2006/relationships/slide" Target="slides/slide7.xml"/><Relationship Id="rId14" Type="http://schemas.openxmlformats.org/officeDocument/2006/relationships/slide" Target="slides/slide10.xml"/><Relationship Id="rId7" Type="http://schemas.openxmlformats.org/officeDocument/2006/relationships/slide" Target="slides/slide3.xml"/><Relationship Id="rId2" Type="http://schemas.openxmlformats.org/officeDocument/2006/relationships/presProps" Target="presProps1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8" Type="http://schemas.openxmlformats.org/officeDocument/2006/relationships/slide" Target="slides/slide4.xml"/><Relationship Id="rId17" Type="http://schemas.openxmlformats.org/officeDocument/2006/relationships/slide" Target="slides/slide13.xml"/><Relationship Id="rId4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1" Type="http://schemas.openxmlformats.org/officeDocument/2006/relationships/theme" Target="theme/them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c67a610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c67a610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c67a6101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c67a610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c67a6101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c67a610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0c67a6101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0c67a610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c67a6101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c67a610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0c67a6101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0c67a610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0c67a6101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0c67a610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0c67a610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0c67a610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0c67a6101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0c67a610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c67a6101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c67a610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0c67a6101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0c67a610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0c67a6101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0c67a610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6"/>
          <p:cNvSpPr txBox="1"/>
          <p:nvPr>
            <p:ph type="ctrTitle"/>
          </p:nvPr>
        </p:nvSpPr>
        <p:spPr>
          <a:xfrm>
            <a:off x="1109980" y="882376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orbel"/>
              <a:buNone/>
              <a:defRPr b="1" sz="72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1709530" y="3869634"/>
            <a:ext cx="8767860" cy="138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76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6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2000"/>
            </a:lvl9pPr>
          </a:lstStyle>
          <a:p/>
        </p:txBody>
      </p:sp>
      <p:sp>
        <p:nvSpPr>
          <p:cNvPr id="16" name="Google Shape;16;p6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6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cxnSp>
        <p:nvCxnSpPr>
          <p:cNvPr id="19" name="Google Shape;19;p6"/>
          <p:cNvCxnSpPr/>
          <p:nvPr/>
        </p:nvCxnSpPr>
        <p:spPr>
          <a:xfrm>
            <a:off x="1978660" y="3733800"/>
            <a:ext cx="8229601" cy="0"/>
          </a:xfrm>
          <a:prstGeom prst="straightConnector1">
            <a:avLst/>
          </a:prstGeom>
          <a:noFill/>
          <a:ln cap="flat" cmpd="sng" w="10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 rot="5400000">
            <a:off x="4060136" y="-859735"/>
            <a:ext cx="4038600" cy="9872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 rot="5400000">
            <a:off x="7181850" y="2305050"/>
            <a:ext cx="5410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 rot="5400000">
            <a:off x="2152650" y="-247650"/>
            <a:ext cx="5410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" type="body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1106424" y="1173575"/>
            <a:ext cx="9966960" cy="2926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orbel"/>
              <a:buNone/>
              <a:defRPr b="0" sz="7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1709928" y="4154520"/>
            <a:ext cx="8769096" cy="1363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cxnSp>
        <p:nvCxnSpPr>
          <p:cNvPr id="32" name="Google Shape;32;p8"/>
          <p:cNvCxnSpPr/>
          <p:nvPr/>
        </p:nvCxnSpPr>
        <p:spPr>
          <a:xfrm>
            <a:off x="1981200" y="4020408"/>
            <a:ext cx="8229601" cy="0"/>
          </a:xfrm>
          <a:prstGeom prst="straightConnector1">
            <a:avLst/>
          </a:prstGeom>
          <a:noFill/>
          <a:ln cap="flat" cmpd="sng" w="10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1143000" y="2057399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6267612" y="20574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143000" y="2001511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1143000" y="2721483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6269173" y="1999032"/>
            <a:ext cx="4754880" cy="777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6269173" y="2719322"/>
            <a:ext cx="475488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Char char="•"/>
              <a:defRPr sz="22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•"/>
              <a:defRPr sz="2000"/>
            </a:lvl2pPr>
            <a:lvl3pPr indent="-32003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 sz="1800"/>
            </a:lvl3pPr>
            <a:lvl4pPr indent="-30988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4pPr>
            <a:lvl5pPr indent="-309879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5pPr>
            <a:lvl6pPr indent="-309879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6pPr>
            <a:lvl7pPr indent="-309879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7pPr>
            <a:lvl8pPr indent="-30987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80"/>
              <a:buChar char="•"/>
              <a:defRPr sz="1600"/>
            </a:lvl8pPr>
            <a:lvl9pPr indent="-309879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80"/>
              <a:buChar char="•"/>
              <a:defRPr sz="1600"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852159" y="1097280"/>
            <a:ext cx="521208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  <a:buChar char="•"/>
              <a:defRPr sz="3200"/>
            </a:lvl1pPr>
            <a:lvl2pPr indent="-37084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240"/>
              <a:buChar char="•"/>
              <a:defRPr sz="2800"/>
            </a:lvl2pPr>
            <a:lvl3pPr indent="-350519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20"/>
              <a:buChar char="•"/>
              <a:defRPr sz="24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1143000" y="2834640"/>
            <a:ext cx="393192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143000" y="1097280"/>
            <a:ext cx="39319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>
            <p:ph idx="2" type="pic"/>
          </p:nvPr>
        </p:nvSpPr>
        <p:spPr>
          <a:xfrm>
            <a:off x="5413248" y="1069847"/>
            <a:ext cx="6099048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91425" wrap="square" tIns="1828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Corbel"/>
              <a:buNone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Corbel"/>
              <a:buNone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orbel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Font typeface="Corbe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143000" y="2834640"/>
            <a:ext cx="393192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  <a:defRPr sz="17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/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5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rbel"/>
              <a:buNone/>
              <a:defRPr b="0" i="0" sz="4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5"/>
          <p:cNvSpPr txBox="1"/>
          <p:nvPr>
            <p:ph idx="1" type="body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036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orbel"/>
              <a:buChar char="•"/>
              <a:defRPr b="0" i="0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20039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orbe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0988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09879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09879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9879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987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987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280"/>
              <a:buFont typeface="Corbe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0" type="dt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1" type="ftr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2" type="sldNum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4667275" y="3971230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72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072"/>
              <a:buNone/>
            </a:pPr>
            <a:r>
              <a:t/>
            </a:r>
            <a:endParaRPr sz="2590"/>
          </a:p>
          <a:p>
            <a:pPr indent="0" lvl="0" marL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10"/>
              <a:buNone/>
            </a:pPr>
            <a:r>
              <a:rPr lang="es-CO" sz="1387"/>
              <a:t>Juan Pablo Velandia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10"/>
              <a:buNone/>
            </a:pPr>
            <a:r>
              <a:rPr lang="es-CO" sz="1387"/>
              <a:t>Ana María Amaya Gómez </a:t>
            </a:r>
            <a:endParaRPr sz="1387"/>
          </a:p>
          <a:p>
            <a:pPr indent="0" lvl="0" marL="0" rtl="0" algn="ctr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1110"/>
              <a:buNone/>
            </a:pPr>
            <a:r>
              <a:rPr lang="es-CO" sz="1387"/>
              <a:t>Juan Sebastián Botero</a:t>
            </a:r>
            <a:endParaRPr sz="1387"/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50" y="510749"/>
            <a:ext cx="5804301" cy="583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0c67a6101_0_56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Proceso artístico:</a:t>
            </a:r>
            <a:endParaRPr/>
          </a:p>
        </p:txBody>
      </p:sp>
      <p:sp>
        <p:nvSpPr>
          <p:cNvPr id="152" name="Google Shape;152;g60c67a6101_0_56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g60c67a6101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25" y="2303875"/>
            <a:ext cx="4833250" cy="339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60c67a6101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355" y="2381550"/>
            <a:ext cx="4991019" cy="339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0c67a6101_0_63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60c67a6101_0_63"/>
          <p:cNvSpPr txBox="1"/>
          <p:nvPr>
            <p:ph type="title"/>
          </p:nvPr>
        </p:nvSpPr>
        <p:spPr>
          <a:xfrm>
            <a:off x="1295400" y="7620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Proceso artístico:</a:t>
            </a:r>
            <a:endParaRPr/>
          </a:p>
        </p:txBody>
      </p:sp>
      <p:pic>
        <p:nvPicPr>
          <p:cNvPr id="161" name="Google Shape;161;g60c67a6101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400" y="2197800"/>
            <a:ext cx="4586400" cy="34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60c67a6101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0" y="2313900"/>
            <a:ext cx="5110026" cy="32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c67a6101_0_72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g60c67a6101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0" y="4343400"/>
            <a:ext cx="3115733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60c67a6101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50" y="2670575"/>
            <a:ext cx="3115733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60c67a6101_0_72"/>
          <p:cNvSpPr txBox="1"/>
          <p:nvPr>
            <p:ph type="title"/>
          </p:nvPr>
        </p:nvSpPr>
        <p:spPr>
          <a:xfrm>
            <a:off x="1295400" y="7620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Proceso artístico:</a:t>
            </a:r>
            <a:endParaRPr/>
          </a:p>
        </p:txBody>
      </p:sp>
      <p:pic>
        <p:nvPicPr>
          <p:cNvPr id="171" name="Google Shape;171;g60c67a6101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458" y="2118300"/>
            <a:ext cx="5562367" cy="41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0c67a6101_0_109"/>
          <p:cNvSpPr txBox="1"/>
          <p:nvPr>
            <p:ph type="ctrTitle"/>
          </p:nvPr>
        </p:nvSpPr>
        <p:spPr>
          <a:xfrm>
            <a:off x="1109980" y="882376"/>
            <a:ext cx="9966900" cy="292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60c67a6101_0_109"/>
          <p:cNvSpPr txBox="1"/>
          <p:nvPr>
            <p:ph idx="1" type="subTitle"/>
          </p:nvPr>
        </p:nvSpPr>
        <p:spPr>
          <a:xfrm>
            <a:off x="1709530" y="3869634"/>
            <a:ext cx="8767800" cy="138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g60c67a6101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0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0c67a6101_0_115"/>
          <p:cNvSpPr txBox="1"/>
          <p:nvPr>
            <p:ph type="ctrTitle"/>
          </p:nvPr>
        </p:nvSpPr>
        <p:spPr>
          <a:xfrm>
            <a:off x="1109980" y="882376"/>
            <a:ext cx="9966900" cy="2926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0c67a6101_0_115"/>
          <p:cNvSpPr txBox="1"/>
          <p:nvPr>
            <p:ph idx="1" type="subTitle"/>
          </p:nvPr>
        </p:nvSpPr>
        <p:spPr>
          <a:xfrm>
            <a:off x="1709530" y="3869634"/>
            <a:ext cx="8767800" cy="138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g60c67a6101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074"/>
            <a:ext cx="12192001" cy="685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60c67a6101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0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rbel"/>
              <a:buNone/>
            </a:pPr>
            <a:r>
              <a:rPr lang="es-CO"/>
              <a:t>Contexto 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1143000" y="2057400"/>
            <a:ext cx="987287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  <a:buChar char="•"/>
            </a:pPr>
            <a:r>
              <a:rPr lang="es-CO"/>
              <a:t>Un investigador paranormal se gana la vida yendo a pueblos remotos para liberarlos de ataques fantasma.</a:t>
            </a:r>
            <a:br>
              <a:rPr lang="es-CO"/>
            </a:br>
            <a:r>
              <a:rPr lang="es-CO"/>
              <a:t>El ha conocido muchos fantasmas crueles a lo largo de su carrera, pero ninguno como el del pueblo de ‘Desarmero’.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1140351" y="3377066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rbel"/>
              <a:buNone/>
            </a:pPr>
            <a:r>
              <a:rPr b="0" i="0" lang="es-CO" sz="4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Objetivo  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140351" y="4681492"/>
            <a:ext cx="987287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Font typeface="Corbel"/>
              <a:buChar char="•"/>
            </a:pPr>
            <a:r>
              <a:rPr b="0" i="0" lang="es-CO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Deberás armarte con tu mejor equipamiento para poder defender la ciudad de ‘Desarmero’,  y así poder evitar que los fantasmas se apoderen del ayuntamiento.</a:t>
            </a:r>
            <a:br>
              <a:rPr b="0" i="0" lang="es-CO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s-CO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En cada nivel encontraras fantasmas de diferentes niveles de dificultad, y deberás ser lo suficientemente valiente para derrotarlos a todos.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0c67a6101_0_23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Narrativa</a:t>
            </a:r>
            <a:r>
              <a:rPr lang="es-CO"/>
              <a:t>:</a:t>
            </a:r>
            <a:endParaRPr/>
          </a:p>
        </p:txBody>
      </p:sp>
      <p:sp>
        <p:nvSpPr>
          <p:cNvPr id="103" name="Google Shape;103;g60c67a6101_0_23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CO"/>
              <a:t>Eres un investigador paranormal, pero no es un investigador paranormal cualquiera, eres una </a:t>
            </a:r>
            <a:r>
              <a:rPr lang="es-CO"/>
              <a:t>especie</a:t>
            </a:r>
            <a:r>
              <a:rPr lang="es-CO"/>
              <a:t> de cazafantasmas, que ha sido llamado al pueblo de Desarmero en el cual se han reportado varios avistamientos de entes fantasmagoricos por todo el poblado.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CO"/>
              <a:t>Cuenta la leyenda que al esconderse el sol, todas las almas penando que alguna vez caminaron en vida el pueblo, intentan volver a su hogar para saldar sus cuentas pendientes. 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CO"/>
              <a:t>Has sido llamado para evitar que estas almas lleguen al pueblo y sigan atemorizando a los habitantes, sólo estás tu en una cabaña en medio del camino principal y por supuesto tus torres, que son la única manera que tienes para detener a los fantasmas.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CO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0c67a6101_0_18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Mecánicas:</a:t>
            </a:r>
            <a:endParaRPr/>
          </a:p>
        </p:txBody>
      </p:sp>
      <p:sp>
        <p:nvSpPr>
          <p:cNvPr id="109" name="Google Shape;109;g60c67a6101_0_18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CO"/>
              <a:t>Clickear los puntos disponibles para poner una torreta. 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CO"/>
              <a:t>https://media.giphy.com/media/keUQZcA6gKNUicxSbi/giphy.gif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0c67a6101_0_7"/>
          <p:cNvSpPr txBox="1"/>
          <p:nvPr>
            <p:ph type="title"/>
          </p:nvPr>
        </p:nvSpPr>
        <p:spPr>
          <a:xfrm>
            <a:off x="1214450" y="6096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Diseño de nivel e implementación:</a:t>
            </a:r>
            <a:endParaRPr/>
          </a:p>
        </p:txBody>
      </p:sp>
      <p:sp>
        <p:nvSpPr>
          <p:cNvPr id="115" name="Google Shape;115;g60c67a6101_0_7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g60c67a610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25" y="1964525"/>
            <a:ext cx="4757725" cy="35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60c67a610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550" y="2089549"/>
            <a:ext cx="6317401" cy="331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0c67a6101_0_13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Implementación torres: </a:t>
            </a:r>
            <a:endParaRPr/>
          </a:p>
        </p:txBody>
      </p:sp>
      <p:sp>
        <p:nvSpPr>
          <p:cNvPr id="123" name="Google Shape;123;g60c67a6101_0_13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g60c67a610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75" y="2057400"/>
            <a:ext cx="4406000" cy="41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60c67a6101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150" y="2321750"/>
            <a:ext cx="2798002" cy="157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60c67a6101_0_13"/>
          <p:cNvSpPr txBox="1"/>
          <p:nvPr/>
        </p:nvSpPr>
        <p:spPr>
          <a:xfrm>
            <a:off x="5964300" y="4251475"/>
            <a:ext cx="5054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-CO" sz="2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https://media.giphy.com/media/keUQZcA6gKNUicxSbi/giphy.gif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0c67a6101_0_37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Rutas:</a:t>
            </a:r>
            <a:endParaRPr/>
          </a:p>
        </p:txBody>
      </p:sp>
      <p:sp>
        <p:nvSpPr>
          <p:cNvPr id="132" name="Google Shape;132;g60c67a6101_0_37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g60c67a6101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988" y="2057400"/>
            <a:ext cx="6729425" cy="45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0c67a6101_0_43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Enemigos recorriendo la ruta:</a:t>
            </a:r>
            <a:endParaRPr/>
          </a:p>
        </p:txBody>
      </p:sp>
      <p:sp>
        <p:nvSpPr>
          <p:cNvPr id="139" name="Google Shape;139;g60c67a6101_0_43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s-CO"/>
              <a:t>https://media.giphy.com/media/TF16yQC7BIYLrHpAGp/giphy.gif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0c67a6101_0_49"/>
          <p:cNvSpPr txBox="1"/>
          <p:nvPr>
            <p:ph type="title"/>
          </p:nvPr>
        </p:nvSpPr>
        <p:spPr>
          <a:xfrm>
            <a:off x="1143000" y="609600"/>
            <a:ext cx="9875400" cy="135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Ubicación HUD:</a:t>
            </a:r>
            <a:endParaRPr/>
          </a:p>
        </p:txBody>
      </p:sp>
      <p:sp>
        <p:nvSpPr>
          <p:cNvPr id="145" name="Google Shape;145;g60c67a6101_0_49"/>
          <p:cNvSpPr txBox="1"/>
          <p:nvPr>
            <p:ph idx="1" type="body"/>
          </p:nvPr>
        </p:nvSpPr>
        <p:spPr>
          <a:xfrm>
            <a:off x="1143000" y="2057400"/>
            <a:ext cx="98730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g60c67a6101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400" y="1778200"/>
            <a:ext cx="6111201" cy="45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